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68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71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4C6F1-20A1-41B5-AA29-26E1A2C7FCA2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B4331-9321-4553-B7F9-BD5B35B5E52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2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Forside 1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4331-9321-4553-B7F9-BD5B35B5E52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401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31F253-874B-4215-8E2B-5957CECABE1B}" type="datetimeFigureOut">
              <a:rPr lang="da-DK" smtClean="0"/>
              <a:t>06-10-2019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090FAA-F854-47DE-B216-AA602BB846BB}" type="slidenum">
              <a:rPr lang="da-DK" smtClean="0"/>
              <a:t>‹nr.›</a:t>
            </a:fld>
            <a:endParaRPr lang="da-D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191668"/>
          </a:xfrm>
        </p:spPr>
        <p:txBody>
          <a:bodyPr>
            <a:normAutofit/>
          </a:bodyPr>
          <a:lstStyle/>
          <a:p>
            <a:r>
              <a:rPr lang="da-DK" dirty="0" smtClean="0"/>
              <a:t>Generalforsamling</a:t>
            </a:r>
            <a:br>
              <a:rPr lang="da-DK" dirty="0" smtClean="0"/>
            </a:br>
            <a:r>
              <a:rPr lang="da-DK" dirty="0" smtClean="0"/>
              <a:t>Hejls/Hejlsminde </a:t>
            </a:r>
            <a:br>
              <a:rPr lang="da-DK" dirty="0" smtClean="0"/>
            </a:br>
            <a:r>
              <a:rPr lang="da-DK" dirty="0" smtClean="0"/>
              <a:t>Lokalråd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76256" y="4581128"/>
            <a:ext cx="144016" cy="216024"/>
          </a:xfrm>
        </p:spPr>
        <p:txBody>
          <a:bodyPr>
            <a:normAutofit fontScale="32500" lnSpcReduction="20000"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3876"/>
            <a:ext cx="2880320" cy="383567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8113" r="24578" b="8380"/>
          <a:stretch/>
        </p:blipFill>
        <p:spPr>
          <a:xfrm>
            <a:off x="3347864" y="2793876"/>
            <a:ext cx="5535910" cy="38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0"/>
          <a:stretch/>
        </p:blipFill>
        <p:spPr>
          <a:xfrm>
            <a:off x="-322" y="0"/>
            <a:ext cx="4153222" cy="231197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/>
          <a:stretch/>
        </p:blipFill>
        <p:spPr>
          <a:xfrm>
            <a:off x="4152900" y="0"/>
            <a:ext cx="4991100" cy="302326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4"/>
          <a:stretch/>
        </p:blipFill>
        <p:spPr>
          <a:xfrm>
            <a:off x="0" y="1996787"/>
            <a:ext cx="4152900" cy="242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7382" r="-18125" b="13519"/>
          <a:stretch/>
        </p:blipFill>
        <p:spPr>
          <a:xfrm>
            <a:off x="0" y="3790949"/>
            <a:ext cx="9867900" cy="30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2511" r="14352" b="-954"/>
          <a:stretch/>
        </p:blipFill>
        <p:spPr>
          <a:xfrm>
            <a:off x="143878" y="389248"/>
            <a:ext cx="4679779" cy="2883768"/>
          </a:xfr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13948" r="19375" b="16095"/>
          <a:stretch/>
        </p:blipFill>
        <p:spPr>
          <a:xfrm>
            <a:off x="2483768" y="3573016"/>
            <a:ext cx="6438900" cy="310515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5323" r="10583" b="9498"/>
          <a:stretch/>
        </p:blipFill>
        <p:spPr>
          <a:xfrm>
            <a:off x="4588761" y="692696"/>
            <a:ext cx="4365483" cy="25202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210953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9" y="0"/>
            <a:ext cx="6807671" cy="3304557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94" y="3429000"/>
            <a:ext cx="6749547" cy="32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frokost afslutning.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8" y="1700808"/>
            <a:ext cx="8371402" cy="4251047"/>
          </a:xfrm>
        </p:spPr>
      </p:pic>
    </p:spTree>
    <p:extLst>
      <p:ext uri="{BB962C8B-B14F-4D97-AF65-F5344CB8AC3E}">
        <p14:creationId xmlns:p14="http://schemas.microsoft.com/office/powerpoint/2010/main" val="32425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540174"/>
            <a:ext cx="6876256" cy="5157192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14">
            <a:off x="33524" y="412080"/>
            <a:ext cx="4571999" cy="3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/>
          <a:stretch/>
        </p:blipFill>
        <p:spPr>
          <a:xfrm>
            <a:off x="1398476" y="0"/>
            <a:ext cx="6347048" cy="2107187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18333"/>
          <a:stretch/>
        </p:blipFill>
        <p:spPr>
          <a:xfrm>
            <a:off x="0" y="2348880"/>
            <a:ext cx="9144000" cy="432435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06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/>
          <a:stretch/>
        </p:blipFill>
        <p:spPr>
          <a:xfrm>
            <a:off x="251520" y="228600"/>
            <a:ext cx="8670838" cy="6438314"/>
          </a:xfrm>
        </p:spPr>
      </p:pic>
    </p:spTree>
    <p:extLst>
      <p:ext uri="{BB962C8B-B14F-4D97-AF65-F5344CB8AC3E}">
        <p14:creationId xmlns:p14="http://schemas.microsoft.com/office/powerpoint/2010/main" val="9037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Foto Konkurrence. 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4174"/>
            <a:ext cx="8229600" cy="4620577"/>
          </a:xfrm>
        </p:spPr>
      </p:pic>
    </p:spTree>
    <p:extLst>
      <p:ext uri="{BB962C8B-B14F-4D97-AF65-F5344CB8AC3E}">
        <p14:creationId xmlns:p14="http://schemas.microsoft.com/office/powerpoint/2010/main" val="35920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dirty="0" smtClean="0"/>
              <a:t>Vinder Sam Jensen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/>
        </p:blipFill>
        <p:spPr>
          <a:xfrm>
            <a:off x="323528" y="543700"/>
            <a:ext cx="3146760" cy="631430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222"/>
          <a:stretch/>
        </p:blipFill>
        <p:spPr>
          <a:xfrm>
            <a:off x="4283968" y="1181100"/>
            <a:ext cx="3328988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44816" cy="3152421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6"/>
          <a:stretch/>
        </p:blipFill>
        <p:spPr>
          <a:xfrm>
            <a:off x="390973" y="3852835"/>
            <a:ext cx="3761928" cy="264316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1" t="10004" r="3172" b="8153"/>
          <a:stretch/>
        </p:blipFill>
        <p:spPr>
          <a:xfrm>
            <a:off x="4572000" y="3701563"/>
            <a:ext cx="4211960" cy="29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715594">
            <a:off x="2326418" y="265723"/>
            <a:ext cx="6275040" cy="1968929"/>
          </a:xfrm>
        </p:spPr>
        <p:txBody>
          <a:bodyPr/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11 Oktober 2018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" y="116632"/>
            <a:ext cx="3238694" cy="3533122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02" y="3140968"/>
            <a:ext cx="57499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122413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9411" r="25925" b="27596"/>
          <a:stretch/>
        </p:blipFill>
        <p:spPr bwMode="auto">
          <a:xfrm>
            <a:off x="611560" y="548680"/>
            <a:ext cx="775409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1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4392488"/>
          </a:xfrm>
        </p:spPr>
        <p:txBody>
          <a:bodyPr>
            <a:normAutofit fontScale="90000"/>
          </a:bodyPr>
          <a:lstStyle/>
          <a:p>
            <a:pPr algn="l"/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 smtClean="0">
                <a:effectLst/>
              </a:rPr>
              <a:t/>
            </a:r>
            <a:br>
              <a:rPr lang="da-DK" sz="3200" dirty="0" smtClean="0">
                <a:effectLst/>
              </a:rPr>
            </a:br>
            <a: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Cykelsti </a:t>
            </a:r>
            <a: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mellem Hejls og </a:t>
            </a:r>
            <a: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Sjølund.</a:t>
            </a:r>
            <a:b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Kolding </a:t>
            </a:r>
            <a: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Kontakt </a:t>
            </a:r>
            <a: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Forum.</a:t>
            </a:r>
            <a:b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Cykel og gang sti i lokal området.</a:t>
            </a:r>
            <a:b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ansøgninger </a:t>
            </a:r>
            <a:r>
              <a:rPr lang="da-DK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 næste år. 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/>
              <a:t/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 flipV="1">
            <a:off x="1371600" y="5084298"/>
            <a:ext cx="6400800" cy="216910"/>
          </a:xfrm>
        </p:spPr>
        <p:txBody>
          <a:bodyPr>
            <a:normAutofit fontScale="32500" lnSpcReduction="20000"/>
          </a:bodyPr>
          <a:lstStyle/>
          <a:p>
            <a:pPr algn="l"/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3"/>
          <a:stretch/>
        </p:blipFill>
        <p:spPr>
          <a:xfrm>
            <a:off x="1209525" y="4221088"/>
            <a:ext cx="6667500" cy="25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24136"/>
          </a:xfrm>
        </p:spPr>
        <p:txBody>
          <a:bodyPr/>
          <a:lstStyle/>
          <a:p>
            <a:r>
              <a:rPr lang="da-DK" dirty="0" smtClean="0"/>
              <a:t>Facebook 1.260 medlemmer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4427" r="21084" b="6249"/>
          <a:stretch/>
        </p:blipFill>
        <p:spPr bwMode="auto">
          <a:xfrm>
            <a:off x="171766" y="848904"/>
            <a:ext cx="8795748" cy="58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878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Ny hjemmeside </a:t>
            </a:r>
            <a:br>
              <a:rPr lang="da-DK" dirty="0" smtClean="0"/>
            </a:br>
            <a:r>
              <a:rPr lang="da-DK" dirty="0" smtClean="0"/>
              <a:t>6094.dk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4746" r="10982" b="6250"/>
          <a:stretch/>
        </p:blipFill>
        <p:spPr bwMode="auto">
          <a:xfrm>
            <a:off x="289917" y="1268760"/>
            <a:ext cx="884912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331" r="14583" b="4076"/>
          <a:stretch/>
        </p:blipFill>
        <p:spPr>
          <a:xfrm rot="1748096">
            <a:off x="5357978" y="1387507"/>
            <a:ext cx="4047356" cy="25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" y="344438"/>
            <a:ext cx="4373210" cy="609329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/>
          <a:stretch/>
        </p:blipFill>
        <p:spPr>
          <a:xfrm>
            <a:off x="4644008" y="416446"/>
            <a:ext cx="424815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6" y="253277"/>
            <a:ext cx="7326947" cy="63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a-DK" dirty="0" smtClean="0"/>
              <a:t>Kontakt Claus 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12944"/>
            <a:ext cx="7005547" cy="5195781"/>
          </a:xfrm>
        </p:spPr>
      </p:pic>
    </p:spTree>
    <p:extLst>
      <p:ext uri="{BB962C8B-B14F-4D97-AF65-F5344CB8AC3E}">
        <p14:creationId xmlns:p14="http://schemas.microsoft.com/office/powerpoint/2010/main" val="394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030" y="-4059832"/>
            <a:ext cx="8229600" cy="5256584"/>
          </a:xfrm>
        </p:spPr>
        <p:txBody>
          <a:bodyPr>
            <a:normAutofit/>
          </a:bodyPr>
          <a:lstStyle/>
          <a:p>
            <a:r>
              <a:rPr lang="da-DK" sz="5400" dirty="0" smtClean="0"/>
              <a:t>Rød-Hvid</a:t>
            </a:r>
            <a:r>
              <a:rPr lang="da-DK" sz="5400" dirty="0" smtClean="0"/>
              <a:t>-Rose Vin</a:t>
            </a:r>
            <a:endParaRPr lang="da-DK" sz="5400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7448872" cy="1124744"/>
          </a:xfrm>
        </p:spPr>
        <p:txBody>
          <a:bodyPr>
            <a:normAutofit/>
          </a:bodyPr>
          <a:lstStyle/>
          <a:p>
            <a:pPr algn="l"/>
            <a:r>
              <a:rPr lang="da-DK" sz="5400" dirty="0" smtClean="0"/>
              <a:t>Salg i Hejls Bruges</a:t>
            </a:r>
            <a:endParaRPr lang="da-DK" sz="54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6" t="15375" r="12374" b="18678"/>
          <a:stretch/>
        </p:blipFill>
        <p:spPr>
          <a:xfrm>
            <a:off x="5551488" y="2276475"/>
            <a:ext cx="3592512" cy="352901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684">
            <a:off x="119843" y="1532752"/>
            <a:ext cx="4646554" cy="34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030" y="-1107504"/>
            <a:ext cx="8182418" cy="2808312"/>
          </a:xfrm>
        </p:spPr>
        <p:txBody>
          <a:bodyPr>
            <a:normAutofit/>
          </a:bodyPr>
          <a:lstStyle/>
          <a:p>
            <a:r>
              <a:rPr lang="da-DK" dirty="0"/>
              <a:t>Stavnsbjerg </a:t>
            </a:r>
            <a:r>
              <a:rPr lang="da-DK" dirty="0" smtClean="0"/>
              <a:t>lokal </a:t>
            </a:r>
            <a:r>
              <a:rPr lang="da-DK" dirty="0"/>
              <a:t>oksespegepølse.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5005727"/>
            <a:ext cx="6400800" cy="2455721"/>
          </a:xfrm>
        </p:spPr>
        <p:txBody>
          <a:bodyPr/>
          <a:lstStyle/>
          <a:p>
            <a:r>
              <a:rPr lang="da-DK" sz="3600" dirty="0"/>
              <a:t>Salg i </a:t>
            </a:r>
            <a:r>
              <a:rPr lang="da-DK" sz="3600" dirty="0" smtClean="0"/>
              <a:t>Dagli</a:t>
            </a:r>
            <a:r>
              <a:rPr lang="da-DK" sz="3600" dirty="0" smtClean="0"/>
              <a:t> </a:t>
            </a:r>
            <a:r>
              <a:rPr lang="da-DK" sz="3600" dirty="0"/>
              <a:t>Brugsen 5 </a:t>
            </a:r>
            <a:r>
              <a:rPr lang="da-DK" sz="3600" dirty="0"/>
              <a:t>kr</a:t>
            </a:r>
            <a:r>
              <a:rPr lang="da-DK" sz="3600" dirty="0"/>
              <a:t> til lokalrådet, som går til forskønnelse af lokalområdet.</a:t>
            </a:r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2428478" cy="323291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2" y="1777008"/>
            <a:ext cx="2425329" cy="32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3"/>
            <a:ext cx="4320480" cy="606514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3"/>
            <a:ext cx="4572000" cy="22193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080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926" r="30399" b="15052"/>
          <a:stretch/>
        </p:blipFill>
        <p:spPr>
          <a:xfrm>
            <a:off x="428489" y="188640"/>
            <a:ext cx="5010150" cy="327660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3940"/>
            <a:ext cx="5364088" cy="30173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0556" r="20495" b="17500"/>
          <a:stretch/>
        </p:blipFill>
        <p:spPr>
          <a:xfrm>
            <a:off x="5796136" y="188640"/>
            <a:ext cx="3124201" cy="493395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12500" r="17500" b="47304"/>
          <a:stretch/>
        </p:blipFill>
        <p:spPr>
          <a:xfrm>
            <a:off x="4283783" y="3874550"/>
            <a:ext cx="4610236" cy="27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50</Words>
  <Application>Microsoft Office PowerPoint</Application>
  <PresentationFormat>Skærmshow (4:3)</PresentationFormat>
  <Paragraphs>15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Apex</vt:lpstr>
      <vt:lpstr>Generalforsamling Hejls/Hejlsminde  Lokalråd </vt:lpstr>
      <vt:lpstr>11 Oktober 2018</vt:lpstr>
      <vt:lpstr>PowerPoint-præsentation</vt:lpstr>
      <vt:lpstr>PowerPoint-præsentation</vt:lpstr>
      <vt:lpstr>Kontakt Claus </vt:lpstr>
      <vt:lpstr>Rød-Hvid-Rose Vin</vt:lpstr>
      <vt:lpstr>Stavnsbjerg lokal oksespegepølse.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Fælles frokost afslutning.</vt:lpstr>
      <vt:lpstr>PowerPoint-præsentation</vt:lpstr>
      <vt:lpstr>PowerPoint-præsentation</vt:lpstr>
      <vt:lpstr>PowerPoint-præsentation</vt:lpstr>
      <vt:lpstr>Foto Konkurrence. </vt:lpstr>
      <vt:lpstr>Vinder Sam Jensen</vt:lpstr>
      <vt:lpstr>PowerPoint-præsentation</vt:lpstr>
      <vt:lpstr>PowerPoint-præsentation</vt:lpstr>
      <vt:lpstr>   Cykelsti mellem Hejls og Sjølund.  Kolding Kontakt Forum.  Cykel og gang sti i lokal området.  ansøgninger til næste år.   </vt:lpstr>
      <vt:lpstr>Facebook 1.260 medlemmer</vt:lpstr>
      <vt:lpstr>Ny hjemmeside  6094.dk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Generalforsamling Hejls/Hejlsminde  Lokalråd</dc:title>
  <dc:creator>bruger</dc:creator>
  <cp:lastModifiedBy>bruger</cp:lastModifiedBy>
  <cp:revision>15</cp:revision>
  <dcterms:created xsi:type="dcterms:W3CDTF">2019-10-06T17:41:12Z</dcterms:created>
  <dcterms:modified xsi:type="dcterms:W3CDTF">2019-10-06T20:13:03Z</dcterms:modified>
</cp:coreProperties>
</file>